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3ky1suhpM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REc901yfZ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	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Tabs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250" y="145075"/>
            <a:ext cx="9087824" cy="48439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0" y="39850"/>
            <a:ext cx="1866300" cy="1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Reading Tablature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Shape 67" descr="http://www.kidsguitarzone.com has over 20 free guitar lessons for kids and beginners. Each easy guitar lesson uses a step-by-step approach to learning and playing guitar, making learning the guitar fun and simple. &#10;For more easy- to-learn guitar lesson videos go to: http://www.kidsguitarzone.com&#10;&#10;In this lesson Andrew explains how to read guitar tablature." title="Guitar lesson 1D : Beginner -- How to read guitar tablatu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6825" y="0"/>
            <a:ext cx="685800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0" y="78600"/>
            <a:ext cx="1974300" cy="29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Smoke on the Water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3" name="Shape 73" descr="Download your free PDF of this lesson here: http://www.kidsguitarzone.com/Lesson-2.html.&#10;http://www.kidsguitarzone.com has over 20 free guitar lessons for kids and beginners. Each easy guitar lesson uses a step-by-step approach to learning and playing guitar, making learning the guitar fun and simple. &#10;For more easy- to-learn guitar lesson videos go to: http://www.kidsguitarzone.com&#10;In this lesson Andrew shows how to play 'Smoke on the Water' by Deep purple on the 6th string." title="Guitar lesson 2A : Beginner -- 'Smoke on the water' on one str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4300" y="13380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60862"/>
            <a:ext cx="9144002" cy="381662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ic Sans MS"/>
                <a:ea typeface="Comic Sans MS"/>
                <a:cs typeface="Comic Sans MS"/>
                <a:sym typeface="Comic Sans MS"/>
              </a:rPr>
              <a:t>Tabs and Standard Notation – C Major Scale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(16:9)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Simple Light</vt:lpstr>
      <vt:lpstr>Guitar </vt:lpstr>
      <vt:lpstr>PowerPoint Presentation</vt:lpstr>
      <vt:lpstr>PowerPoint Presentation</vt:lpstr>
      <vt:lpstr>Smoke on the Water</vt:lpstr>
      <vt:lpstr>Tabs and Standard Notation – C Major Scale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 </dc:title>
  <dc:creator>Ginger Rogers</dc:creator>
  <cp:lastModifiedBy>Ginger Rogers</cp:lastModifiedBy>
  <cp:revision>1</cp:revision>
  <dcterms:modified xsi:type="dcterms:W3CDTF">2018-05-30T02:14:49Z</dcterms:modified>
</cp:coreProperties>
</file>