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3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e0ab5871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e0ab5871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mic Sans MS"/>
                <a:ea typeface="Comic Sans MS"/>
                <a:cs typeface="Comic Sans MS"/>
                <a:sym typeface="Comic Sans MS"/>
              </a:rPr>
              <a:t>https://www.youtube.com/watch?v=AlncLO5bunI</a:t>
            </a:r>
            <a:endParaRPr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ec190c17a_3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ec190c17a_3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ec190c17a_3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ec190c17a_3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ec190c17a_3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ec190c17a_3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ec190c17a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ec190c17a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ec190c17a_3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ec190c17a_3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f1a3022d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f1a3022d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f1a3022dd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f1a3022dd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lncLO5bun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566000" cy="36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ic Sans MS"/>
                <a:ea typeface="Comic Sans MS"/>
                <a:cs typeface="Comic Sans MS"/>
                <a:sym typeface="Comic Sans MS"/>
              </a:rPr>
              <a:t>2019 Uku - Chord - how to read </a:t>
            </a:r>
            <a:endParaRPr sz="3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" name="Google Shape;55;p13" descr="How to read a chord diagram for a ukulele. Want more ukulele lessons for kids? You can grab the rest of the course on Udemy for $9.99 through this link: https://www.udemy.com/kids-beginner-ukulele-course/?couponCode=YOUJAM&#10;&#10;Tuner: http://amzn.to/2sfJBPx&#10;Ukulele: http://amzn.to/2sj1FrW" title="How to Read a Chord Diagram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66000" y="0"/>
            <a:ext cx="757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64750" y="86375"/>
            <a:ext cx="9544500" cy="52191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/>
          <p:nvPr/>
        </p:nvSpPr>
        <p:spPr>
          <a:xfrm>
            <a:off x="4630500" y="486000"/>
            <a:ext cx="3960000" cy="272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4630500" y="360450"/>
            <a:ext cx="4513500" cy="46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Font typeface="Comic Sans MS"/>
              <a:buChar char="●"/>
            </a:pPr>
            <a:r>
              <a:rPr lang="en" sz="3600">
                <a:latin typeface="Comic Sans MS"/>
                <a:ea typeface="Comic Sans MS"/>
                <a:cs typeface="Comic Sans MS"/>
                <a:sym typeface="Comic Sans MS"/>
              </a:rPr>
              <a:t>Third finger</a:t>
            </a:r>
            <a:endParaRPr sz="36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Font typeface="Comic Sans MS"/>
              <a:buChar char="●"/>
            </a:pPr>
            <a:r>
              <a:rPr lang="en" sz="3600">
                <a:latin typeface="Comic Sans MS"/>
                <a:ea typeface="Comic Sans MS"/>
                <a:cs typeface="Comic Sans MS"/>
                <a:sym typeface="Comic Sans MS"/>
              </a:rPr>
              <a:t>In the Third Fret </a:t>
            </a:r>
            <a:endParaRPr sz="36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Font typeface="Comic Sans MS"/>
              <a:buChar char="●"/>
            </a:pPr>
            <a:r>
              <a:rPr lang="en" sz="3600">
                <a:latin typeface="Comic Sans MS"/>
                <a:ea typeface="Comic Sans MS"/>
                <a:cs typeface="Comic Sans MS"/>
                <a:sym typeface="Comic Sans MS"/>
              </a:rPr>
              <a:t>On the String closest to our toes (A String)</a:t>
            </a:r>
            <a:endParaRPr sz="3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4295400" y="1711200"/>
            <a:ext cx="276600" cy="5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2983500" y="891000"/>
            <a:ext cx="148500" cy="1485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3344850" y="668700"/>
            <a:ext cx="512700" cy="370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3672000" y="891000"/>
            <a:ext cx="148500" cy="1485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3297900" y="891000"/>
            <a:ext cx="148500" cy="1485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2132325" y="86375"/>
            <a:ext cx="216300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Comic Sans MS"/>
                <a:ea typeface="Comic Sans MS"/>
                <a:cs typeface="Comic Sans MS"/>
                <a:sym typeface="Comic Sans MS"/>
              </a:rPr>
              <a:t>C Chord</a:t>
            </a:r>
            <a:endParaRPr sz="36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/>
        </p:nvSpPr>
        <p:spPr>
          <a:xfrm>
            <a:off x="0" y="0"/>
            <a:ext cx="7929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 b="1">
                <a:solidFill>
                  <a:schemeClr val="dk1"/>
                </a:solidFill>
              </a:rPr>
              <a:t>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000" y="72876"/>
            <a:ext cx="7315200" cy="499774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/>
          <p:nvPr/>
        </p:nvSpPr>
        <p:spPr>
          <a:xfrm>
            <a:off x="2619075" y="391100"/>
            <a:ext cx="1372800" cy="2627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6"/>
          <p:cNvSpPr/>
          <p:nvPr/>
        </p:nvSpPr>
        <p:spPr>
          <a:xfrm>
            <a:off x="5469450" y="488275"/>
            <a:ext cx="1372800" cy="2627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5469475" y="769775"/>
            <a:ext cx="3539700" cy="17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 sz="1800" u="sng">
                <a:latin typeface="Comic Sans MS"/>
                <a:ea typeface="Comic Sans MS"/>
                <a:cs typeface="Comic Sans MS"/>
                <a:sym typeface="Comic Sans MS"/>
              </a:rPr>
              <a:t>1st finger</a:t>
            </a:r>
            <a:endParaRPr sz="1800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In the 1st Fret 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On the String second from the bottom (E String)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3" name="Google Shape;83;p16"/>
          <p:cNvSpPr/>
          <p:nvPr/>
        </p:nvSpPr>
        <p:spPr>
          <a:xfrm>
            <a:off x="4457175" y="541000"/>
            <a:ext cx="363000" cy="497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4954150" y="72875"/>
            <a:ext cx="2590500" cy="6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Comic Sans MS"/>
                <a:ea typeface="Comic Sans MS"/>
                <a:cs typeface="Comic Sans MS"/>
                <a:sym typeface="Comic Sans MS"/>
              </a:rPr>
              <a:t>F Chord</a:t>
            </a:r>
            <a:endParaRPr sz="36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5" name="Google Shape;85;p16"/>
          <p:cNvSpPr/>
          <p:nvPr/>
        </p:nvSpPr>
        <p:spPr>
          <a:xfrm>
            <a:off x="4423500" y="843650"/>
            <a:ext cx="148500" cy="1485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6"/>
          <p:cNvSpPr/>
          <p:nvPr/>
        </p:nvSpPr>
        <p:spPr>
          <a:xfrm>
            <a:off x="5070563" y="843650"/>
            <a:ext cx="148500" cy="1485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4639788" y="614100"/>
            <a:ext cx="3630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4026175" y="614100"/>
            <a:ext cx="3630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5392075" y="3018200"/>
            <a:ext cx="3694500" cy="17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 sz="1800" u="sng">
                <a:latin typeface="Comic Sans MS"/>
                <a:ea typeface="Comic Sans MS"/>
                <a:cs typeface="Comic Sans MS"/>
                <a:sym typeface="Comic Sans MS"/>
              </a:rPr>
              <a:t>2nd finger</a:t>
            </a:r>
            <a:endParaRPr sz="1800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In the 2nd Fret 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On the top string (G String)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0" y="65625"/>
            <a:ext cx="787500" cy="9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 b="1"/>
              <a:t>F</a:t>
            </a:r>
            <a:endParaRPr sz="5500" b="1"/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000" y="0"/>
            <a:ext cx="8496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325" y="72876"/>
            <a:ext cx="7315200" cy="499774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8"/>
          <p:cNvSpPr/>
          <p:nvPr/>
        </p:nvSpPr>
        <p:spPr>
          <a:xfrm>
            <a:off x="2619075" y="391100"/>
            <a:ext cx="1372800" cy="2627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8"/>
          <p:cNvSpPr/>
          <p:nvPr/>
        </p:nvSpPr>
        <p:spPr>
          <a:xfrm>
            <a:off x="3991875" y="541000"/>
            <a:ext cx="1372800" cy="2627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2619075" y="1011413"/>
            <a:ext cx="2840100" cy="21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 sz="1800" u="sng">
                <a:latin typeface="Comic Sans MS"/>
                <a:ea typeface="Comic Sans MS"/>
                <a:cs typeface="Comic Sans MS"/>
                <a:sym typeface="Comic Sans MS"/>
              </a:rPr>
              <a:t>1st finger</a:t>
            </a:r>
            <a:endParaRPr sz="1800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In the 2nd Fret 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On the String second from the top (C String)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4" name="Google Shape;104;p18"/>
          <p:cNvSpPr/>
          <p:nvPr/>
        </p:nvSpPr>
        <p:spPr>
          <a:xfrm>
            <a:off x="4457175" y="541000"/>
            <a:ext cx="363000" cy="497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8"/>
          <p:cNvSpPr txBox="1"/>
          <p:nvPr/>
        </p:nvSpPr>
        <p:spPr>
          <a:xfrm>
            <a:off x="2619075" y="112325"/>
            <a:ext cx="2590500" cy="6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Comic Sans MS"/>
                <a:ea typeface="Comic Sans MS"/>
                <a:cs typeface="Comic Sans MS"/>
                <a:sym typeface="Comic Sans MS"/>
              </a:rPr>
              <a:t>G Chord</a:t>
            </a:r>
            <a:endParaRPr sz="36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5605750" y="889600"/>
            <a:ext cx="148500" cy="1485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8"/>
          <p:cNvSpPr txBox="1"/>
          <p:nvPr/>
        </p:nvSpPr>
        <p:spPr>
          <a:xfrm>
            <a:off x="6311800" y="629900"/>
            <a:ext cx="3630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8" name="Google Shape;108;p18"/>
          <p:cNvSpPr/>
          <p:nvPr/>
        </p:nvSpPr>
        <p:spPr>
          <a:xfrm>
            <a:off x="5900825" y="596225"/>
            <a:ext cx="457500" cy="380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8"/>
          <p:cNvSpPr txBox="1"/>
          <p:nvPr/>
        </p:nvSpPr>
        <p:spPr>
          <a:xfrm>
            <a:off x="5754238" y="629900"/>
            <a:ext cx="3630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6069725" y="629900"/>
            <a:ext cx="3630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3642250" y="3381100"/>
            <a:ext cx="4380600" cy="14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 sz="1800" u="sng">
                <a:latin typeface="Comic Sans MS"/>
                <a:ea typeface="Comic Sans MS"/>
                <a:cs typeface="Comic Sans MS"/>
                <a:sym typeface="Comic Sans MS"/>
              </a:rPr>
              <a:t>2nd finger</a:t>
            </a:r>
            <a:endParaRPr sz="1800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In the 2nd Fret 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On the bottom string (A String)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2" name="Google Shape;112;p18"/>
          <p:cNvSpPr txBox="1"/>
          <p:nvPr/>
        </p:nvSpPr>
        <p:spPr>
          <a:xfrm>
            <a:off x="6863225" y="1355825"/>
            <a:ext cx="2343900" cy="25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 sz="1800" u="sng">
                <a:latin typeface="Comic Sans MS"/>
                <a:ea typeface="Comic Sans MS"/>
                <a:cs typeface="Comic Sans MS"/>
                <a:sym typeface="Comic Sans MS"/>
              </a:rPr>
              <a:t>3rd finger</a:t>
            </a:r>
            <a:endParaRPr sz="1800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In the 3rd Fret 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On the string second from the bottom (E String)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275" y="-33400"/>
            <a:ext cx="8197450" cy="521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0"/>
            <a:ext cx="89916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(16:9)</PresentationFormat>
  <Paragraphs>31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Comic Sans MS</vt:lpstr>
      <vt:lpstr>Simple Light</vt:lpstr>
      <vt:lpstr>2019 Uku - Chord - how to read </vt:lpstr>
      <vt:lpstr>PowerPoint Presentation</vt:lpstr>
      <vt:lpstr>PowerPoint Presentation</vt:lpstr>
      <vt:lpstr>PowerPoint Presentation</vt:lpstr>
      <vt:lpstr>F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Uku - Chord - how to read </dc:title>
  <dc:creator>Ginger Rogers</dc:creator>
  <cp:lastModifiedBy>Ginger Rogers</cp:lastModifiedBy>
  <cp:revision>1</cp:revision>
  <dcterms:modified xsi:type="dcterms:W3CDTF">2019-02-15T16:46:43Z</dcterms:modified>
</cp:coreProperties>
</file>